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10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052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</Words>
  <Application>Microsoft Office PowerPoint</Application>
  <PresentationFormat>ワイド画面</PresentationFormat>
  <Paragraphs>11</Paragraphs>
  <Slides>11</Slides>
  <Notes>11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4" baseType="lpstr">
      <vt:lpstr>游ゴシック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ko Be</cp:lastModifiedBy>
  <cp:revision>2</cp:revision>
  <dcterms:created xsi:type="dcterms:W3CDTF">2021-10-28T05:56:08Z</dcterms:created>
  <dcterms:modified xsi:type="dcterms:W3CDTF">2021-10-28T05:57:46Z</dcterms:modified>
</cp:coreProperties>
</file>